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 zu" userId="efb73da4691372a2" providerId="LiveId" clId="{A139B7DA-945B-4C0D-B663-56F816F62C78}"/>
    <pc:docChg chg="delSld modSld">
      <pc:chgData name="zu zu" userId="efb73da4691372a2" providerId="LiveId" clId="{A139B7DA-945B-4C0D-B663-56F816F62C78}" dt="2021-10-11T14:48:48.543" v="44" actId="20577"/>
      <pc:docMkLst>
        <pc:docMk/>
      </pc:docMkLst>
      <pc:sldChg chg="del">
        <pc:chgData name="zu zu" userId="efb73da4691372a2" providerId="LiveId" clId="{A139B7DA-945B-4C0D-B663-56F816F62C78}" dt="2021-10-11T14:48:18.044" v="0" actId="47"/>
        <pc:sldMkLst>
          <pc:docMk/>
          <pc:sldMk cId="1164250674" sldId="275"/>
        </pc:sldMkLst>
      </pc:sldChg>
      <pc:sldChg chg="modSp mod">
        <pc:chgData name="zu zu" userId="efb73da4691372a2" providerId="LiveId" clId="{A139B7DA-945B-4C0D-B663-56F816F62C78}" dt="2021-10-11T14:48:48.543" v="44" actId="20577"/>
        <pc:sldMkLst>
          <pc:docMk/>
          <pc:sldMk cId="1237825985" sldId="276"/>
        </pc:sldMkLst>
        <pc:spChg chg="mod">
          <ac:chgData name="zu zu" userId="efb73da4691372a2" providerId="LiveId" clId="{A139B7DA-945B-4C0D-B663-56F816F62C78}" dt="2021-10-11T14:48:27.949" v="30" actId="20577"/>
          <ac:spMkLst>
            <pc:docMk/>
            <pc:sldMk cId="1237825985" sldId="276"/>
            <ac:spMk id="2" creationId="{116E6CED-A6BC-4A5F-9131-52C4B002976C}"/>
          </ac:spMkLst>
        </pc:spChg>
        <pc:spChg chg="mod">
          <ac:chgData name="zu zu" userId="efb73da4691372a2" providerId="LiveId" clId="{A139B7DA-945B-4C0D-B663-56F816F62C78}" dt="2021-10-11T14:48:48.543" v="44" actId="20577"/>
          <ac:spMkLst>
            <pc:docMk/>
            <pc:sldMk cId="1237825985" sldId="276"/>
            <ac:spMk id="3" creationId="{84B18880-FF1B-40A9-B7A3-3274B38EDFB8}"/>
          </ac:spMkLst>
        </pc:spChg>
      </pc:sldChg>
    </pc:docChg>
  </pc:docChgLst>
  <pc:docChgLst>
    <pc:chgData name="zu zu" userId="efb73da4691372a2" providerId="LiveId" clId="{5FA86156-1909-4CAB-BC21-65C4D08A3EA6}"/>
    <pc:docChg chg="custSel addSld delSld modSld">
      <pc:chgData name="zu zu" userId="efb73da4691372a2" providerId="LiveId" clId="{5FA86156-1909-4CAB-BC21-65C4D08A3EA6}" dt="2021-10-01T11:39:33.257" v="684" actId="1076"/>
      <pc:docMkLst>
        <pc:docMk/>
      </pc:docMkLst>
      <pc:sldChg chg="modSp mod">
        <pc:chgData name="zu zu" userId="efb73da4691372a2" providerId="LiveId" clId="{5FA86156-1909-4CAB-BC21-65C4D08A3EA6}" dt="2021-10-01T11:39:33.257" v="684" actId="1076"/>
        <pc:sldMkLst>
          <pc:docMk/>
          <pc:sldMk cId="466259068" sldId="256"/>
        </pc:sldMkLst>
        <pc:spChg chg="mod">
          <ac:chgData name="zu zu" userId="efb73da4691372a2" providerId="LiveId" clId="{5FA86156-1909-4CAB-BC21-65C4D08A3EA6}" dt="2021-10-01T11:39:33.257" v="684" actId="1076"/>
          <ac:spMkLst>
            <pc:docMk/>
            <pc:sldMk cId="466259068" sldId="256"/>
            <ac:spMk id="3" creationId="{6CB5D1AC-23C4-46AB-8182-0AC6BF3D5EF3}"/>
          </ac:spMkLst>
        </pc:spChg>
      </pc:sldChg>
      <pc:sldChg chg="addSp delSp modSp new mod">
        <pc:chgData name="zu zu" userId="efb73da4691372a2" providerId="LiveId" clId="{5FA86156-1909-4CAB-BC21-65C4D08A3EA6}" dt="2021-10-01T09:31:49.963" v="28" actId="1076"/>
        <pc:sldMkLst>
          <pc:docMk/>
          <pc:sldMk cId="3974656392" sldId="258"/>
        </pc:sldMkLst>
        <pc:spChg chg="mod">
          <ac:chgData name="zu zu" userId="efb73da4691372a2" providerId="LiveId" clId="{5FA86156-1909-4CAB-BC21-65C4D08A3EA6}" dt="2021-10-01T09:30:26.166" v="19" actId="20577"/>
          <ac:spMkLst>
            <pc:docMk/>
            <pc:sldMk cId="3974656392" sldId="258"/>
            <ac:spMk id="2" creationId="{A88EBFAF-9B64-4EFD-9561-8B4E2BD6AE7B}"/>
          </ac:spMkLst>
        </pc:spChg>
        <pc:picChg chg="add del mod">
          <ac:chgData name="zu zu" userId="efb73da4691372a2" providerId="LiveId" clId="{5FA86156-1909-4CAB-BC21-65C4D08A3EA6}" dt="2021-10-01T09:31:47.464" v="26" actId="478"/>
          <ac:picMkLst>
            <pc:docMk/>
            <pc:sldMk cId="3974656392" sldId="258"/>
            <ac:picMk id="5" creationId="{BA1B16D4-DA8F-476A-A423-F11E1083DD81}"/>
          </ac:picMkLst>
        </pc:picChg>
        <pc:picChg chg="add mod">
          <ac:chgData name="zu zu" userId="efb73da4691372a2" providerId="LiveId" clId="{5FA86156-1909-4CAB-BC21-65C4D08A3EA6}" dt="2021-10-01T09:31:49.963" v="28" actId="1076"/>
          <ac:picMkLst>
            <pc:docMk/>
            <pc:sldMk cId="3974656392" sldId="258"/>
            <ac:picMk id="7" creationId="{81805721-F524-4DBF-A7BE-44F0489FF1D2}"/>
          </ac:picMkLst>
        </pc:picChg>
      </pc:sldChg>
      <pc:sldChg chg="addSp delSp modSp new mod">
        <pc:chgData name="zu zu" userId="efb73da4691372a2" providerId="LiveId" clId="{5FA86156-1909-4CAB-BC21-65C4D08A3EA6}" dt="2021-10-01T09:32:35.838" v="46" actId="20577"/>
        <pc:sldMkLst>
          <pc:docMk/>
          <pc:sldMk cId="943742415" sldId="259"/>
        </pc:sldMkLst>
        <pc:spChg chg="mod">
          <ac:chgData name="zu zu" userId="efb73da4691372a2" providerId="LiveId" clId="{5FA86156-1909-4CAB-BC21-65C4D08A3EA6}" dt="2021-10-01T09:32:35.838" v="46" actId="20577"/>
          <ac:spMkLst>
            <pc:docMk/>
            <pc:sldMk cId="943742415" sldId="259"/>
            <ac:spMk id="2" creationId="{D447FCBD-2E35-4C1A-9CD5-E10D28055726}"/>
          </ac:spMkLst>
        </pc:spChg>
        <pc:picChg chg="add del mod">
          <ac:chgData name="zu zu" userId="efb73da4691372a2" providerId="LiveId" clId="{5FA86156-1909-4CAB-BC21-65C4D08A3EA6}" dt="2021-10-01T09:32:28.386" v="29" actId="478"/>
          <ac:picMkLst>
            <pc:docMk/>
            <pc:sldMk cId="943742415" sldId="259"/>
            <ac:picMk id="5" creationId="{D5579E05-5645-4391-B5AC-7826B74C559F}"/>
          </ac:picMkLst>
        </pc:picChg>
        <pc:picChg chg="add mod">
          <ac:chgData name="zu zu" userId="efb73da4691372a2" providerId="LiveId" clId="{5FA86156-1909-4CAB-BC21-65C4D08A3EA6}" dt="2021-10-01T09:32:32.251" v="31" actId="1076"/>
          <ac:picMkLst>
            <pc:docMk/>
            <pc:sldMk cId="943742415" sldId="259"/>
            <ac:picMk id="7" creationId="{3DDA105A-0354-4DFF-9107-B5F626010859}"/>
          </ac:picMkLst>
        </pc:picChg>
      </pc:sldChg>
      <pc:sldChg chg="addSp modSp new mod">
        <pc:chgData name="zu zu" userId="efb73da4691372a2" providerId="LiveId" clId="{5FA86156-1909-4CAB-BC21-65C4D08A3EA6}" dt="2021-10-01T09:34:13.327" v="85" actId="20577"/>
        <pc:sldMkLst>
          <pc:docMk/>
          <pc:sldMk cId="3760697156" sldId="260"/>
        </pc:sldMkLst>
        <pc:spChg chg="mod">
          <ac:chgData name="zu zu" userId="efb73da4691372a2" providerId="LiveId" clId="{5FA86156-1909-4CAB-BC21-65C4D08A3EA6}" dt="2021-10-01T09:34:13.327" v="85" actId="20577"/>
          <ac:spMkLst>
            <pc:docMk/>
            <pc:sldMk cId="3760697156" sldId="260"/>
            <ac:spMk id="2" creationId="{C7D2B868-64E1-4405-B604-F1D8DDD12DFB}"/>
          </ac:spMkLst>
        </pc:spChg>
        <pc:picChg chg="add mod">
          <ac:chgData name="zu zu" userId="efb73da4691372a2" providerId="LiveId" clId="{5FA86156-1909-4CAB-BC21-65C4D08A3EA6}" dt="2021-10-01T09:33:58.062" v="50" actId="1076"/>
          <ac:picMkLst>
            <pc:docMk/>
            <pc:sldMk cId="3760697156" sldId="260"/>
            <ac:picMk id="5" creationId="{8B375C7E-1833-44E1-BAA4-0DF759C665D2}"/>
          </ac:picMkLst>
        </pc:picChg>
      </pc:sldChg>
      <pc:sldChg chg="addSp modSp new mod">
        <pc:chgData name="zu zu" userId="efb73da4691372a2" providerId="LiveId" clId="{5FA86156-1909-4CAB-BC21-65C4D08A3EA6}" dt="2021-10-01T09:35:46.789" v="133" actId="20577"/>
        <pc:sldMkLst>
          <pc:docMk/>
          <pc:sldMk cId="3293230247" sldId="261"/>
        </pc:sldMkLst>
        <pc:spChg chg="mod">
          <ac:chgData name="zu zu" userId="efb73da4691372a2" providerId="LiveId" clId="{5FA86156-1909-4CAB-BC21-65C4D08A3EA6}" dt="2021-10-01T09:35:46.789" v="133" actId="20577"/>
          <ac:spMkLst>
            <pc:docMk/>
            <pc:sldMk cId="3293230247" sldId="261"/>
            <ac:spMk id="2" creationId="{568678B0-B173-4222-AC33-5A2974E33B97}"/>
          </ac:spMkLst>
        </pc:spChg>
        <pc:picChg chg="add mod">
          <ac:chgData name="zu zu" userId="efb73da4691372a2" providerId="LiveId" clId="{5FA86156-1909-4CAB-BC21-65C4D08A3EA6}" dt="2021-10-01T09:35:34.636" v="89" actId="1076"/>
          <ac:picMkLst>
            <pc:docMk/>
            <pc:sldMk cId="3293230247" sldId="261"/>
            <ac:picMk id="5" creationId="{453BC2BF-FA9C-4803-96DD-94BA38DB5695}"/>
          </ac:picMkLst>
        </pc:picChg>
      </pc:sldChg>
      <pc:sldChg chg="addSp delSp modSp new mod">
        <pc:chgData name="zu zu" userId="efb73da4691372a2" providerId="LiveId" clId="{5FA86156-1909-4CAB-BC21-65C4D08A3EA6}" dt="2021-10-01T09:38:12.633" v="167" actId="1076"/>
        <pc:sldMkLst>
          <pc:docMk/>
          <pc:sldMk cId="3312416555" sldId="262"/>
        </pc:sldMkLst>
        <pc:spChg chg="mod">
          <ac:chgData name="zu zu" userId="efb73da4691372a2" providerId="LiveId" clId="{5FA86156-1909-4CAB-BC21-65C4D08A3EA6}" dt="2021-10-01T09:38:05.380" v="165" actId="20577"/>
          <ac:spMkLst>
            <pc:docMk/>
            <pc:sldMk cId="3312416555" sldId="262"/>
            <ac:spMk id="2" creationId="{C433EA80-7247-4545-AE7C-93327E687241}"/>
          </ac:spMkLst>
        </pc:spChg>
        <pc:spChg chg="del">
          <ac:chgData name="zu zu" userId="efb73da4691372a2" providerId="LiveId" clId="{5FA86156-1909-4CAB-BC21-65C4D08A3EA6}" dt="2021-10-01T09:38:07.065" v="166" actId="22"/>
          <ac:spMkLst>
            <pc:docMk/>
            <pc:sldMk cId="3312416555" sldId="262"/>
            <ac:spMk id="3" creationId="{AF4F461D-96C7-424F-BF21-C4D053C491C4}"/>
          </ac:spMkLst>
        </pc:spChg>
        <pc:picChg chg="add mod ord">
          <ac:chgData name="zu zu" userId="efb73da4691372a2" providerId="LiveId" clId="{5FA86156-1909-4CAB-BC21-65C4D08A3EA6}" dt="2021-10-01T09:38:12.633" v="167" actId="1076"/>
          <ac:picMkLst>
            <pc:docMk/>
            <pc:sldMk cId="3312416555" sldId="262"/>
            <ac:picMk id="5" creationId="{27388825-57B9-4B68-8E02-90E00BB1C799}"/>
          </ac:picMkLst>
        </pc:picChg>
      </pc:sldChg>
      <pc:sldChg chg="addSp delSp modSp new mod">
        <pc:chgData name="zu zu" userId="efb73da4691372a2" providerId="LiveId" clId="{5FA86156-1909-4CAB-BC21-65C4D08A3EA6}" dt="2021-10-01T09:42:14.059" v="260" actId="20577"/>
        <pc:sldMkLst>
          <pc:docMk/>
          <pc:sldMk cId="428058988" sldId="263"/>
        </pc:sldMkLst>
        <pc:spChg chg="mod">
          <ac:chgData name="zu zu" userId="efb73da4691372a2" providerId="LiveId" clId="{5FA86156-1909-4CAB-BC21-65C4D08A3EA6}" dt="2021-10-01T09:41:05.945" v="189" actId="20577"/>
          <ac:spMkLst>
            <pc:docMk/>
            <pc:sldMk cId="428058988" sldId="263"/>
            <ac:spMk id="2" creationId="{9B3C4FCB-DEEA-41C6-BAB4-A49DC509FF3C}"/>
          </ac:spMkLst>
        </pc:spChg>
        <pc:spChg chg="add mod">
          <ac:chgData name="zu zu" userId="efb73da4691372a2" providerId="LiveId" clId="{5FA86156-1909-4CAB-BC21-65C4D08A3EA6}" dt="2021-10-01T09:42:14.059" v="260" actId="20577"/>
          <ac:spMkLst>
            <pc:docMk/>
            <pc:sldMk cId="428058988" sldId="263"/>
            <ac:spMk id="8" creationId="{1FE57F83-D430-49AA-8412-3CA026D810E2}"/>
          </ac:spMkLst>
        </pc:spChg>
        <pc:picChg chg="add del mod">
          <ac:chgData name="zu zu" userId="efb73da4691372a2" providerId="LiveId" clId="{5FA86156-1909-4CAB-BC21-65C4D08A3EA6}" dt="2021-10-01T09:40:53.931" v="171" actId="478"/>
          <ac:picMkLst>
            <pc:docMk/>
            <pc:sldMk cId="428058988" sldId="263"/>
            <ac:picMk id="5" creationId="{D1E508E4-E52A-4B6D-A025-12D35CC79D87}"/>
          </ac:picMkLst>
        </pc:picChg>
        <pc:picChg chg="add mod">
          <ac:chgData name="zu zu" userId="efb73da4691372a2" providerId="LiveId" clId="{5FA86156-1909-4CAB-BC21-65C4D08A3EA6}" dt="2021-10-01T09:40:58.829" v="173" actId="1076"/>
          <ac:picMkLst>
            <pc:docMk/>
            <pc:sldMk cId="428058988" sldId="263"/>
            <ac:picMk id="7" creationId="{82AF89FE-F67A-42EE-B439-CF7E6883B4C0}"/>
          </ac:picMkLst>
        </pc:picChg>
      </pc:sldChg>
      <pc:sldChg chg="addSp modSp new mod">
        <pc:chgData name="zu zu" userId="efb73da4691372a2" providerId="LiveId" clId="{5FA86156-1909-4CAB-BC21-65C4D08A3EA6}" dt="2021-10-01T09:43:54.142" v="314" actId="20577"/>
        <pc:sldMkLst>
          <pc:docMk/>
          <pc:sldMk cId="45502005" sldId="264"/>
        </pc:sldMkLst>
        <pc:spChg chg="mod">
          <ac:chgData name="zu zu" userId="efb73da4691372a2" providerId="LiveId" clId="{5FA86156-1909-4CAB-BC21-65C4D08A3EA6}" dt="2021-10-01T09:43:54.142" v="314" actId="20577"/>
          <ac:spMkLst>
            <pc:docMk/>
            <pc:sldMk cId="45502005" sldId="264"/>
            <ac:spMk id="2" creationId="{82DE89B1-2AE9-484C-BBB2-0D4D6485BF39}"/>
          </ac:spMkLst>
        </pc:spChg>
        <pc:picChg chg="add mod">
          <ac:chgData name="zu zu" userId="efb73da4691372a2" providerId="LiveId" clId="{5FA86156-1909-4CAB-BC21-65C4D08A3EA6}" dt="2021-10-01T09:43:38.811" v="262" actId="1076"/>
          <ac:picMkLst>
            <pc:docMk/>
            <pc:sldMk cId="45502005" sldId="264"/>
            <ac:picMk id="5" creationId="{FF99501D-34A8-48BA-8A01-78DDDE91A2A0}"/>
          </ac:picMkLst>
        </pc:picChg>
      </pc:sldChg>
      <pc:sldChg chg="addSp modSp new mod">
        <pc:chgData name="zu zu" userId="efb73da4691372a2" providerId="LiveId" clId="{5FA86156-1909-4CAB-BC21-65C4D08A3EA6}" dt="2021-10-01T09:45:13.024" v="333" actId="20577"/>
        <pc:sldMkLst>
          <pc:docMk/>
          <pc:sldMk cId="3024911464" sldId="265"/>
        </pc:sldMkLst>
        <pc:spChg chg="mod">
          <ac:chgData name="zu zu" userId="efb73da4691372a2" providerId="LiveId" clId="{5FA86156-1909-4CAB-BC21-65C4D08A3EA6}" dt="2021-10-01T09:45:13.024" v="333" actId="20577"/>
          <ac:spMkLst>
            <pc:docMk/>
            <pc:sldMk cId="3024911464" sldId="265"/>
            <ac:spMk id="2" creationId="{73988AF5-25FB-4FC2-8754-1B136127841F}"/>
          </ac:spMkLst>
        </pc:spChg>
        <pc:picChg chg="add mod">
          <ac:chgData name="zu zu" userId="efb73da4691372a2" providerId="LiveId" clId="{5FA86156-1909-4CAB-BC21-65C4D08A3EA6}" dt="2021-10-01T09:45:09.606" v="317" actId="1076"/>
          <ac:picMkLst>
            <pc:docMk/>
            <pc:sldMk cId="3024911464" sldId="265"/>
            <ac:picMk id="5" creationId="{5CF2D269-92EA-4276-95C8-1A7119517F76}"/>
          </ac:picMkLst>
        </pc:picChg>
      </pc:sldChg>
      <pc:sldChg chg="addSp modSp new mod">
        <pc:chgData name="zu zu" userId="efb73da4691372a2" providerId="LiveId" clId="{5FA86156-1909-4CAB-BC21-65C4D08A3EA6}" dt="2021-10-01T09:48:06.715" v="377" actId="1076"/>
        <pc:sldMkLst>
          <pc:docMk/>
          <pc:sldMk cId="96840754" sldId="266"/>
        </pc:sldMkLst>
        <pc:spChg chg="mod">
          <ac:chgData name="zu zu" userId="efb73da4691372a2" providerId="LiveId" clId="{5FA86156-1909-4CAB-BC21-65C4D08A3EA6}" dt="2021-10-01T09:46:57.484" v="375" actId="20577"/>
          <ac:spMkLst>
            <pc:docMk/>
            <pc:sldMk cId="96840754" sldId="266"/>
            <ac:spMk id="2" creationId="{CC30BF40-8728-42CC-96D4-B01132FB5A92}"/>
          </ac:spMkLst>
        </pc:spChg>
        <pc:picChg chg="add mod">
          <ac:chgData name="zu zu" userId="efb73da4691372a2" providerId="LiveId" clId="{5FA86156-1909-4CAB-BC21-65C4D08A3EA6}" dt="2021-10-01T09:46:33.314" v="340" actId="14100"/>
          <ac:picMkLst>
            <pc:docMk/>
            <pc:sldMk cId="96840754" sldId="266"/>
            <ac:picMk id="5" creationId="{A2E8F7FA-F626-4991-998B-32BA0A5EBEA4}"/>
          </ac:picMkLst>
        </pc:picChg>
        <pc:picChg chg="add mod">
          <ac:chgData name="zu zu" userId="efb73da4691372a2" providerId="LiveId" clId="{5FA86156-1909-4CAB-BC21-65C4D08A3EA6}" dt="2021-10-01T09:48:06.715" v="377" actId="1076"/>
          <ac:picMkLst>
            <pc:docMk/>
            <pc:sldMk cId="96840754" sldId="266"/>
            <ac:picMk id="7" creationId="{071B72D1-D170-42BB-85D9-E41FA852FDFE}"/>
          </ac:picMkLst>
        </pc:picChg>
      </pc:sldChg>
      <pc:sldChg chg="addSp modSp new mod">
        <pc:chgData name="zu zu" userId="efb73da4691372a2" providerId="LiveId" clId="{5FA86156-1909-4CAB-BC21-65C4D08A3EA6}" dt="2021-10-01T10:02:38.026" v="396" actId="20577"/>
        <pc:sldMkLst>
          <pc:docMk/>
          <pc:sldMk cId="271087768" sldId="267"/>
        </pc:sldMkLst>
        <pc:spChg chg="mod">
          <ac:chgData name="zu zu" userId="efb73da4691372a2" providerId="LiveId" clId="{5FA86156-1909-4CAB-BC21-65C4D08A3EA6}" dt="2021-10-01T10:02:38.026" v="396" actId="20577"/>
          <ac:spMkLst>
            <pc:docMk/>
            <pc:sldMk cId="271087768" sldId="267"/>
            <ac:spMk id="2" creationId="{7025E968-107C-49DB-A4F9-2859754040D8}"/>
          </ac:spMkLst>
        </pc:spChg>
        <pc:picChg chg="add mod">
          <ac:chgData name="zu zu" userId="efb73da4691372a2" providerId="LiveId" clId="{5FA86156-1909-4CAB-BC21-65C4D08A3EA6}" dt="2021-10-01T10:02:32.377" v="382" actId="1076"/>
          <ac:picMkLst>
            <pc:docMk/>
            <pc:sldMk cId="271087768" sldId="267"/>
            <ac:picMk id="5" creationId="{CAA65984-CD71-4CAB-BEB8-F736EDB367AA}"/>
          </ac:picMkLst>
        </pc:picChg>
      </pc:sldChg>
      <pc:sldChg chg="addSp modSp new mod">
        <pc:chgData name="zu zu" userId="efb73da4691372a2" providerId="LiveId" clId="{5FA86156-1909-4CAB-BC21-65C4D08A3EA6}" dt="2021-10-01T10:04:14.235" v="417" actId="20577"/>
        <pc:sldMkLst>
          <pc:docMk/>
          <pc:sldMk cId="2032762305" sldId="268"/>
        </pc:sldMkLst>
        <pc:spChg chg="mod">
          <ac:chgData name="zu zu" userId="efb73da4691372a2" providerId="LiveId" clId="{5FA86156-1909-4CAB-BC21-65C4D08A3EA6}" dt="2021-10-01T10:04:14.235" v="417" actId="20577"/>
          <ac:spMkLst>
            <pc:docMk/>
            <pc:sldMk cId="2032762305" sldId="268"/>
            <ac:spMk id="2" creationId="{4B890908-79BF-415F-9CE8-EBCDED854DFF}"/>
          </ac:spMkLst>
        </pc:spChg>
        <pc:picChg chg="add mod">
          <ac:chgData name="zu zu" userId="efb73da4691372a2" providerId="LiveId" clId="{5FA86156-1909-4CAB-BC21-65C4D08A3EA6}" dt="2021-10-01T10:04:02.512" v="398" actId="1076"/>
          <ac:picMkLst>
            <pc:docMk/>
            <pc:sldMk cId="2032762305" sldId="268"/>
            <ac:picMk id="5" creationId="{053B46E1-7C29-4D83-803A-35DC2A825307}"/>
          </ac:picMkLst>
        </pc:picChg>
      </pc:sldChg>
      <pc:sldChg chg="addSp delSp modSp new mod">
        <pc:chgData name="zu zu" userId="efb73da4691372a2" providerId="LiveId" clId="{5FA86156-1909-4CAB-BC21-65C4D08A3EA6}" dt="2021-10-01T10:06:09.602" v="430" actId="1076"/>
        <pc:sldMkLst>
          <pc:docMk/>
          <pc:sldMk cId="2352535066" sldId="269"/>
        </pc:sldMkLst>
        <pc:spChg chg="mod">
          <ac:chgData name="zu zu" userId="efb73da4691372a2" providerId="LiveId" clId="{5FA86156-1909-4CAB-BC21-65C4D08A3EA6}" dt="2021-10-01T10:05:10.947" v="427" actId="20577"/>
          <ac:spMkLst>
            <pc:docMk/>
            <pc:sldMk cId="2352535066" sldId="269"/>
            <ac:spMk id="2" creationId="{002BB2F0-CE25-4D4B-99F8-216AAE20ABF5}"/>
          </ac:spMkLst>
        </pc:spChg>
        <pc:picChg chg="add del mod">
          <ac:chgData name="zu zu" userId="efb73da4691372a2" providerId="LiveId" clId="{5FA86156-1909-4CAB-BC21-65C4D08A3EA6}" dt="2021-10-01T10:05:57.189" v="428" actId="478"/>
          <ac:picMkLst>
            <pc:docMk/>
            <pc:sldMk cId="2352535066" sldId="269"/>
            <ac:picMk id="5" creationId="{5FA3E450-B305-4A94-A729-8D969F89C129}"/>
          </ac:picMkLst>
        </pc:picChg>
        <pc:picChg chg="add mod">
          <ac:chgData name="zu zu" userId="efb73da4691372a2" providerId="LiveId" clId="{5FA86156-1909-4CAB-BC21-65C4D08A3EA6}" dt="2021-10-01T10:06:09.602" v="430" actId="1076"/>
          <ac:picMkLst>
            <pc:docMk/>
            <pc:sldMk cId="2352535066" sldId="269"/>
            <ac:picMk id="7" creationId="{66DE8346-C914-4F78-AC44-91787E470727}"/>
          </ac:picMkLst>
        </pc:picChg>
      </pc:sldChg>
      <pc:sldChg chg="addSp delSp modSp new mod">
        <pc:chgData name="zu zu" userId="efb73da4691372a2" providerId="LiveId" clId="{5FA86156-1909-4CAB-BC21-65C4D08A3EA6}" dt="2021-10-01T10:07:32.158" v="440" actId="1076"/>
        <pc:sldMkLst>
          <pc:docMk/>
          <pc:sldMk cId="182608116" sldId="270"/>
        </pc:sldMkLst>
        <pc:spChg chg="mod">
          <ac:chgData name="zu zu" userId="efb73da4691372a2" providerId="LiveId" clId="{5FA86156-1909-4CAB-BC21-65C4D08A3EA6}" dt="2021-10-01T10:07:22.130" v="438" actId="20577"/>
          <ac:spMkLst>
            <pc:docMk/>
            <pc:sldMk cId="182608116" sldId="270"/>
            <ac:spMk id="2" creationId="{0B77F5E1-6036-4FB3-A57B-959765D986B3}"/>
          </ac:spMkLst>
        </pc:spChg>
        <pc:spChg chg="del">
          <ac:chgData name="zu zu" userId="efb73da4691372a2" providerId="LiveId" clId="{5FA86156-1909-4CAB-BC21-65C4D08A3EA6}" dt="2021-10-01T10:07:23.981" v="439" actId="22"/>
          <ac:spMkLst>
            <pc:docMk/>
            <pc:sldMk cId="182608116" sldId="270"/>
            <ac:spMk id="3" creationId="{5821BEA6-8B9A-49E7-9770-877C3A3B94B6}"/>
          </ac:spMkLst>
        </pc:spChg>
        <pc:picChg chg="add mod ord">
          <ac:chgData name="zu zu" userId="efb73da4691372a2" providerId="LiveId" clId="{5FA86156-1909-4CAB-BC21-65C4D08A3EA6}" dt="2021-10-01T10:07:32.158" v="440" actId="1076"/>
          <ac:picMkLst>
            <pc:docMk/>
            <pc:sldMk cId="182608116" sldId="270"/>
            <ac:picMk id="5" creationId="{58B199BD-DA3C-47FB-9389-71AF1DCD6CEB}"/>
          </ac:picMkLst>
        </pc:picChg>
      </pc:sldChg>
      <pc:sldChg chg="addSp modSp new del mod">
        <pc:chgData name="zu zu" userId="efb73da4691372a2" providerId="LiveId" clId="{5FA86156-1909-4CAB-BC21-65C4D08A3EA6}" dt="2021-10-01T10:17:04.014" v="448" actId="47"/>
        <pc:sldMkLst>
          <pc:docMk/>
          <pc:sldMk cId="1449579965" sldId="271"/>
        </pc:sldMkLst>
        <pc:picChg chg="add mod">
          <ac:chgData name="zu zu" userId="efb73da4691372a2" providerId="LiveId" clId="{5FA86156-1909-4CAB-BC21-65C4D08A3EA6}" dt="2021-10-01T10:14:17.494" v="443" actId="1076"/>
          <ac:picMkLst>
            <pc:docMk/>
            <pc:sldMk cId="1449579965" sldId="271"/>
            <ac:picMk id="5" creationId="{7952D3B9-27B5-471E-8CFF-B5D00413AD31}"/>
          </ac:picMkLst>
        </pc:picChg>
      </pc:sldChg>
      <pc:sldChg chg="addSp delSp modSp new mod">
        <pc:chgData name="zu zu" userId="efb73da4691372a2" providerId="LiveId" clId="{5FA86156-1909-4CAB-BC21-65C4D08A3EA6}" dt="2021-10-01T10:17:59.348" v="464" actId="1076"/>
        <pc:sldMkLst>
          <pc:docMk/>
          <pc:sldMk cId="4215915087" sldId="272"/>
        </pc:sldMkLst>
        <pc:spChg chg="mod">
          <ac:chgData name="zu zu" userId="efb73da4691372a2" providerId="LiveId" clId="{5FA86156-1909-4CAB-BC21-65C4D08A3EA6}" dt="2021-10-01T10:17:10.291" v="455" actId="20577"/>
          <ac:spMkLst>
            <pc:docMk/>
            <pc:sldMk cId="4215915087" sldId="272"/>
            <ac:spMk id="2" creationId="{119DF9BF-F85F-4C7B-B78E-2091A89BF571}"/>
          </ac:spMkLst>
        </pc:spChg>
        <pc:picChg chg="add del mod">
          <ac:chgData name="zu zu" userId="efb73da4691372a2" providerId="LiveId" clId="{5FA86156-1909-4CAB-BC21-65C4D08A3EA6}" dt="2021-10-01T10:17:30.814" v="456" actId="478"/>
          <ac:picMkLst>
            <pc:docMk/>
            <pc:sldMk cId="4215915087" sldId="272"/>
            <ac:picMk id="5" creationId="{D2BEBAD1-D416-41E0-9594-11502F539B48}"/>
          </ac:picMkLst>
        </pc:picChg>
        <pc:picChg chg="add mod">
          <ac:chgData name="zu zu" userId="efb73da4691372a2" providerId="LiveId" clId="{5FA86156-1909-4CAB-BC21-65C4D08A3EA6}" dt="2021-10-01T10:17:59.348" v="464" actId="1076"/>
          <ac:picMkLst>
            <pc:docMk/>
            <pc:sldMk cId="4215915087" sldId="272"/>
            <ac:picMk id="7" creationId="{712DE1B5-8F52-4C0F-9832-F642D89527B0}"/>
          </ac:picMkLst>
        </pc:picChg>
      </pc:sldChg>
      <pc:sldChg chg="addSp delSp modSp new mod">
        <pc:chgData name="zu zu" userId="efb73da4691372a2" providerId="LiveId" clId="{5FA86156-1909-4CAB-BC21-65C4D08A3EA6}" dt="2021-10-01T10:37:11.596" v="633" actId="6549"/>
        <pc:sldMkLst>
          <pc:docMk/>
          <pc:sldMk cId="2042137970" sldId="273"/>
        </pc:sldMkLst>
        <pc:spChg chg="mod">
          <ac:chgData name="zu zu" userId="efb73da4691372a2" providerId="LiveId" clId="{5FA86156-1909-4CAB-BC21-65C4D08A3EA6}" dt="2021-10-01T10:19:32.935" v="468" actId="20577"/>
          <ac:spMkLst>
            <pc:docMk/>
            <pc:sldMk cId="2042137970" sldId="273"/>
            <ac:spMk id="2" creationId="{D8A502C8-58B2-4CD4-A8DB-2513CC09784E}"/>
          </ac:spMkLst>
        </pc:spChg>
        <pc:spChg chg="del">
          <ac:chgData name="zu zu" userId="efb73da4691372a2" providerId="LiveId" clId="{5FA86156-1909-4CAB-BC21-65C4D08A3EA6}" dt="2021-10-01T10:19:34.537" v="469" actId="22"/>
          <ac:spMkLst>
            <pc:docMk/>
            <pc:sldMk cId="2042137970" sldId="273"/>
            <ac:spMk id="3" creationId="{A848335E-E0E3-45F2-9F6D-0132BECA525A}"/>
          </ac:spMkLst>
        </pc:spChg>
        <pc:spChg chg="add mod">
          <ac:chgData name="zu zu" userId="efb73da4691372a2" providerId="LiveId" clId="{5FA86156-1909-4CAB-BC21-65C4D08A3EA6}" dt="2021-10-01T10:37:11.596" v="633" actId="6549"/>
          <ac:spMkLst>
            <pc:docMk/>
            <pc:sldMk cId="2042137970" sldId="273"/>
            <ac:spMk id="7" creationId="{823F0537-BB14-4A07-AA4E-0FEFB46F391A}"/>
          </ac:spMkLst>
        </pc:spChg>
        <pc:picChg chg="add del mod ord">
          <ac:chgData name="zu zu" userId="efb73da4691372a2" providerId="LiveId" clId="{5FA86156-1909-4CAB-BC21-65C4D08A3EA6}" dt="2021-10-01T10:20:12.029" v="472" actId="478"/>
          <ac:picMkLst>
            <pc:docMk/>
            <pc:sldMk cId="2042137970" sldId="273"/>
            <ac:picMk id="5" creationId="{A30C0DA4-98C3-47FA-9F1B-F28A0F030496}"/>
          </ac:picMkLst>
        </pc:picChg>
        <pc:picChg chg="add mod">
          <ac:chgData name="zu zu" userId="efb73da4691372a2" providerId="LiveId" clId="{5FA86156-1909-4CAB-BC21-65C4D08A3EA6}" dt="2021-10-01T10:20:30.586" v="475" actId="1076"/>
          <ac:picMkLst>
            <pc:docMk/>
            <pc:sldMk cId="2042137970" sldId="273"/>
            <ac:picMk id="9" creationId="{3BDBBA78-254A-451A-B5FC-3B9DB4F15B57}"/>
          </ac:picMkLst>
        </pc:picChg>
      </pc:sldChg>
      <pc:sldChg chg="addSp modSp new mod">
        <pc:chgData name="zu zu" userId="efb73da4691372a2" providerId="LiveId" clId="{5FA86156-1909-4CAB-BC21-65C4D08A3EA6}" dt="2021-10-01T10:48:02.649" v="681" actId="1076"/>
        <pc:sldMkLst>
          <pc:docMk/>
          <pc:sldMk cId="1317303359" sldId="274"/>
        </pc:sldMkLst>
        <pc:spChg chg="mod">
          <ac:chgData name="zu zu" userId="efb73da4691372a2" providerId="LiveId" clId="{5FA86156-1909-4CAB-BC21-65C4D08A3EA6}" dt="2021-10-01T10:45:37.095" v="658" actId="20577"/>
          <ac:spMkLst>
            <pc:docMk/>
            <pc:sldMk cId="1317303359" sldId="274"/>
            <ac:spMk id="2" creationId="{C9209A6B-C83A-4D90-8C8C-C4501150A99C}"/>
          </ac:spMkLst>
        </pc:spChg>
        <pc:spChg chg="mod">
          <ac:chgData name="zu zu" userId="efb73da4691372a2" providerId="LiveId" clId="{5FA86156-1909-4CAB-BC21-65C4D08A3EA6}" dt="2021-10-01T10:45:48.521" v="679" actId="20577"/>
          <ac:spMkLst>
            <pc:docMk/>
            <pc:sldMk cId="1317303359" sldId="274"/>
            <ac:spMk id="3" creationId="{2A8295FA-2716-414D-B962-2651E71739C0}"/>
          </ac:spMkLst>
        </pc:spChg>
        <pc:picChg chg="add mod">
          <ac:chgData name="zu zu" userId="efb73da4691372a2" providerId="LiveId" clId="{5FA86156-1909-4CAB-BC21-65C4D08A3EA6}" dt="2021-10-01T10:45:26.641" v="635" actId="1076"/>
          <ac:picMkLst>
            <pc:docMk/>
            <pc:sldMk cId="1317303359" sldId="274"/>
            <ac:picMk id="5" creationId="{01B7382C-0551-4F0D-8462-6713004AF79F}"/>
          </ac:picMkLst>
        </pc:picChg>
        <pc:picChg chg="add mod">
          <ac:chgData name="zu zu" userId="efb73da4691372a2" providerId="LiveId" clId="{5FA86156-1909-4CAB-BC21-65C4D08A3EA6}" dt="2021-10-01T10:48:02.649" v="681" actId="1076"/>
          <ac:picMkLst>
            <pc:docMk/>
            <pc:sldMk cId="1317303359" sldId="274"/>
            <ac:picMk id="7" creationId="{52E5452E-54CC-400F-A6CF-664ECA9E5EA7}"/>
          </ac:picMkLst>
        </pc:picChg>
      </pc:sldChg>
      <pc:sldChg chg="new">
        <pc:chgData name="zu zu" userId="efb73da4691372a2" providerId="LiveId" clId="{5FA86156-1909-4CAB-BC21-65C4D08A3EA6}" dt="2021-10-01T10:48:07.558" v="682" actId="680"/>
        <pc:sldMkLst>
          <pc:docMk/>
          <pc:sldMk cId="1164250674" sldId="275"/>
        </pc:sldMkLst>
      </pc:sldChg>
      <pc:sldChg chg="new">
        <pc:chgData name="zu zu" userId="efb73da4691372a2" providerId="LiveId" clId="{5FA86156-1909-4CAB-BC21-65C4D08A3EA6}" dt="2021-10-01T10:48:08.988" v="683" actId="680"/>
        <pc:sldMkLst>
          <pc:docMk/>
          <pc:sldMk cId="1237825985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cturian.cz/vyukove-material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0E08B-1A99-43FE-A161-A6A80CB6E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Nominální a Reálná úroková </a:t>
            </a:r>
            <a:r>
              <a:rPr lang="cs-CZ" dirty="0" err="1"/>
              <a:t>mířa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B5D1AC-23C4-46AB-8182-0AC6BF3D5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508339"/>
            <a:ext cx="8144134" cy="11176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APL_MAT, vstecb.cz</a:t>
            </a:r>
          </a:p>
          <a:p>
            <a:endParaRPr lang="cs-CZ" dirty="0"/>
          </a:p>
          <a:p>
            <a:r>
              <a:rPr lang="cs-CZ" dirty="0"/>
              <a:t>Pomocné materiály na : </a:t>
            </a:r>
            <a:r>
              <a:rPr lang="cs-CZ" dirty="0">
                <a:hlinkClick r:id="rId2"/>
              </a:rPr>
              <a:t>arcturian.cz/vyukove-materialy.cz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25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88AF5-25FB-4FC2-8754-1B136127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ziskovosti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11379-8FF9-4FFA-A8D0-6635AF408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F2D269-92EA-4276-95C8-1A7119517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79168"/>
            <a:ext cx="61722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1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0BF40-8728-42CC-96D4-B01132FB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pojmů – doba návratnosti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1C314-C64B-496E-9CB0-44CAB630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E8F7FA-F626-4991-998B-32BA0A5E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999546"/>
            <a:ext cx="5539504" cy="43536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1B72D1-D170-42BB-85D9-E41FA852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1999546"/>
            <a:ext cx="6496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5E968-107C-49DB-A4F9-28597540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obchodů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FD06F-60E1-41A0-85CB-0C5618D11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A65984-CD71-4CAB-BEB8-F736EDB3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500187"/>
            <a:ext cx="62388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90908-79BF-415F-9CE8-EBCDED85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deriváty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1A9545-AD6C-4718-89D5-BEC65F8E0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3B46E1-7C29-4D83-803A-35DC2A82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36873"/>
            <a:ext cx="65627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BB2F0-CE25-4D4B-99F8-216AAE20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Forwardy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B7A01D-92B9-43B6-A460-4F1DCBAEF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DE8346-C914-4F78-AC44-91787E47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031506"/>
            <a:ext cx="58388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3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7F5E1-6036-4FB3-A57B-959765D9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Futures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8B199BD-DA3C-47FB-9389-71AF1DCD6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004" y="2390666"/>
            <a:ext cx="5876925" cy="3457575"/>
          </a:xfrm>
        </p:spPr>
      </p:pic>
    </p:spTree>
    <p:extLst>
      <p:ext uri="{BB962C8B-B14F-4D97-AF65-F5344CB8AC3E}">
        <p14:creationId xmlns:p14="http://schemas.microsoft.com/office/powerpoint/2010/main" val="18260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DF9BF-F85F-4C7B-B78E-2091A89B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Swapy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4A1D6-5559-4DC1-A0AB-9636E23FD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2DE1B5-8F52-4C0F-9832-F642D8952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4" y="1750954"/>
            <a:ext cx="62293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502C8-58B2-4CD4-A8DB-2513CC09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23F0537-BB14-4A07-AA4E-0FEFB46F3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 Long pozice</a:t>
            </a:r>
          </a:p>
          <a:p>
            <a:r>
              <a:rPr lang="cs-CZ" dirty="0"/>
              <a:t>. </a:t>
            </a:r>
            <a:r>
              <a:rPr lang="cs-CZ" dirty="0" err="1"/>
              <a:t>Short</a:t>
            </a:r>
            <a:r>
              <a:rPr lang="cs-CZ" dirty="0"/>
              <a:t> pozice</a:t>
            </a:r>
          </a:p>
          <a:p>
            <a:pPr marL="0" indent="0">
              <a:buNone/>
            </a:pPr>
            <a:r>
              <a:rPr lang="cs-CZ" dirty="0"/>
              <a:t>(podobá se</a:t>
            </a:r>
          </a:p>
          <a:p>
            <a:pPr marL="0" indent="0">
              <a:buNone/>
            </a:pPr>
            <a:r>
              <a:rPr lang="cs-CZ" dirty="0"/>
              <a:t>předkupnímu právu</a:t>
            </a:r>
          </a:p>
          <a:p>
            <a:pPr marL="0" indent="0">
              <a:buNone/>
            </a:pPr>
            <a:r>
              <a:rPr lang="cs-CZ" dirty="0"/>
              <a:t>. Hodnotu opce:</a:t>
            </a:r>
          </a:p>
          <a:p>
            <a:pPr marL="0" indent="0">
              <a:buNone/>
            </a:pPr>
            <a:r>
              <a:rPr lang="cs-CZ" dirty="0"/>
              <a:t>binomický </a:t>
            </a:r>
          </a:p>
          <a:p>
            <a:pPr marL="0" indent="0">
              <a:buNone/>
            </a:pPr>
            <a:r>
              <a:rPr lang="cs-CZ" dirty="0"/>
              <a:t>model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DBBA78-254A-451A-B5FC-3B9DB4F1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08" y="753228"/>
            <a:ext cx="64198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09A6B-C83A-4D90-8C8C-C4501150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Black-</a:t>
            </a:r>
            <a:r>
              <a:rPr lang="cs-CZ" dirty="0" err="1"/>
              <a:t>Scholesův</a:t>
            </a:r>
            <a:r>
              <a:rPr lang="cs-CZ" dirty="0"/>
              <a:t>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295FA-2716-414D-B962-2651E717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Oceňování opcí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B7382C-0551-4F0D-8462-6713004A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762" y="0"/>
            <a:ext cx="5605917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E5452E-54CC-400F-A6CF-664ECA9E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6550"/>
            <a:ext cx="58197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3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E6CED-A6BC-4A5F-9131-52C4B002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Děkuji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r>
              <a:rPr lang="en-US" dirty="0"/>
              <a:t>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18880-FF1B-40A9-B7A3-3274B38ED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APL_MAT 2021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82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7FEC6-6921-4424-A1E7-714393C9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02D7A8-807F-4CEB-AC43-42F5CEB02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2336800"/>
            <a:ext cx="5025047" cy="4326923"/>
          </a:xfrm>
        </p:spPr>
      </p:pic>
    </p:spTree>
    <p:extLst>
      <p:ext uri="{BB962C8B-B14F-4D97-AF65-F5344CB8AC3E}">
        <p14:creationId xmlns:p14="http://schemas.microsoft.com/office/powerpoint/2010/main" val="112470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EBFAF-9B64-4EFD-9561-8B4E2BD6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6E729-EEB0-4E78-AB45-2C55EDD9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805721-F524-4DBF-A7BE-44F0489FF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36873"/>
            <a:ext cx="6477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FCBD-2E35-4C1A-9CD5-E10D2805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9CB16-4DB1-4D0F-8E02-9789F5A28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DA105A-0354-4DFF-9107-B5F62601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962150"/>
            <a:ext cx="6286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4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2B868-64E1-4405-B604-F1D8DDD1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pojmů - složené úročení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6A631-1F77-4CBE-9273-ED4BC0E6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375C7E-1833-44E1-BAA4-0DF759C6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796066"/>
            <a:ext cx="59721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678B0-B173-4222-AC33-5A2974E3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Opakov</a:t>
            </a:r>
            <a:r>
              <a:rPr lang="cs-CZ" dirty="0" err="1"/>
              <a:t>ání</a:t>
            </a:r>
            <a:r>
              <a:rPr lang="cs-CZ" dirty="0"/>
              <a:t> pojmů - diskontování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02E95-C82E-43B5-AF14-95C36C8A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3BC2BF-FA9C-4803-96DD-94BA38DB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928812"/>
            <a:ext cx="66865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3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3EA80-7247-4545-AE7C-93327E68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pojmů - diskontování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7388825-57B9-4B68-8E02-90E00BB1C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045" y="2222500"/>
            <a:ext cx="4476985" cy="3598863"/>
          </a:xfrm>
        </p:spPr>
      </p:pic>
    </p:spTree>
    <p:extLst>
      <p:ext uri="{BB962C8B-B14F-4D97-AF65-F5344CB8AC3E}">
        <p14:creationId xmlns:p14="http://schemas.microsoft.com/office/powerpoint/2010/main" val="331241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C4FCB-DEEA-41C6-BAB4-A49DC509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					Investice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1D2A7-1EB1-497A-8A52-58ED78A5D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AF89FE-F67A-42EE-B439-CF7E6883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47" y="-75501"/>
            <a:ext cx="5667642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FE57F83-D430-49AA-8412-3CA026D810E2}"/>
              </a:ext>
            </a:extLst>
          </p:cNvPr>
          <p:cNvSpPr txBox="1"/>
          <p:nvPr/>
        </p:nvSpPr>
        <p:spPr>
          <a:xfrm>
            <a:off x="7062282" y="3066804"/>
            <a:ext cx="237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NVP – musí být kladná (jinak projekt zamítáme jako nevýhodný)</a:t>
            </a:r>
          </a:p>
        </p:txBody>
      </p:sp>
    </p:spTree>
    <p:extLst>
      <p:ext uri="{BB962C8B-B14F-4D97-AF65-F5344CB8AC3E}">
        <p14:creationId xmlns:p14="http://schemas.microsoft.com/office/powerpoint/2010/main" val="42805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E89B1-2AE9-484C-BBB2-0D4D6485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pojmů - IRR (vnitřní výnosové procento´)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62B43-5FF8-416F-9FA5-FA4811975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99501D-34A8-48BA-8A01-78DDDE91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36873"/>
            <a:ext cx="61150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0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157</TotalTime>
  <Words>115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Berlín</vt:lpstr>
      <vt:lpstr>Nominální a Reálná úroková mířa</vt:lpstr>
      <vt:lpstr>Pojmy</vt:lpstr>
      <vt:lpstr>Opakování pojmů</vt:lpstr>
      <vt:lpstr>Opakování pojmů</vt:lpstr>
      <vt:lpstr>Opakování pojmů - složené úročení</vt:lpstr>
      <vt:lpstr>Opakování pojmů - diskontování</vt:lpstr>
      <vt:lpstr>Opakování pojmů - diskontování</vt:lpstr>
      <vt:lpstr>       Investice</vt:lpstr>
      <vt:lpstr>Opakování pojmů - IRR (vnitřní výnosové procento´)</vt:lpstr>
      <vt:lpstr>Index ziskovosti</vt:lpstr>
      <vt:lpstr>Opakování pojmů – doba návratnosti</vt:lpstr>
      <vt:lpstr>Typy obchodů</vt:lpstr>
      <vt:lpstr>Finanční deriváty</vt:lpstr>
      <vt:lpstr>Forwardy</vt:lpstr>
      <vt:lpstr>Futures</vt:lpstr>
      <vt:lpstr>Swapy</vt:lpstr>
      <vt:lpstr>Opce</vt:lpstr>
      <vt:lpstr>Black-Scholesův model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Nominální a Reálná úroková mířa</dc:title>
  <dc:creator>zu zu</dc:creator>
  <cp:lastModifiedBy>zu zu</cp:lastModifiedBy>
  <cp:revision>1</cp:revision>
  <dcterms:created xsi:type="dcterms:W3CDTF">2021-10-01T09:02:13Z</dcterms:created>
  <dcterms:modified xsi:type="dcterms:W3CDTF">2021-10-11T14:48:50Z</dcterms:modified>
</cp:coreProperties>
</file>